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87D0-96F8-4306-B1AD-074A86C0E3C1}" type="datetimeFigureOut">
              <a:rPr lang="nl-NL" smtClean="0"/>
              <a:t>14-3-2014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52A7-7B0E-4A51-9007-833539163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91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7D0-96F8-4306-B1AD-074A86C0E3C1}" type="datetimeFigureOut">
              <a:rPr lang="nl-NL" smtClean="0"/>
              <a:t>14-3-2014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52A7-7B0E-4A51-9007-833539163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16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8800" b="1" smtClean="0"/>
              <a:t>AIRCO</a:t>
            </a:r>
            <a:endParaRPr lang="nl-NL" sz="8800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4967" r="63316" b="16831"/>
          <a:stretch/>
        </p:blipFill>
        <p:spPr>
          <a:xfrm>
            <a:off x="3556903" y="538616"/>
            <a:ext cx="5548997" cy="58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</Words>
  <Application>Microsoft Office PowerPoint</Application>
  <PresentationFormat>Breedbeeld</PresentationFormat>
  <Paragraphs>1</Paragraphs>
  <Slides>49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Kantoorthema</vt:lpstr>
      <vt:lpstr>AIRCO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AIRCO</dc:title>
  <dc:creator>J. de Feijter</dc:creator>
  <cp:lastModifiedBy>J. de Feijter</cp:lastModifiedBy>
  <cp:revision>2</cp:revision>
  <dcterms:created xsi:type="dcterms:W3CDTF">2014-03-14T14:33:12Z</dcterms:created>
  <dcterms:modified xsi:type="dcterms:W3CDTF">2014-03-14T14:38:02Z</dcterms:modified>
</cp:coreProperties>
</file>